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Century Gothic" pitchFamily="34" charset="0"/>
      <p:regular r:id="rId28"/>
      <p:bold r:id="rId29"/>
      <p:italic r:id="rId30"/>
      <p:boldItalic r:id="rId31"/>
    </p:embeddedFont>
    <p:embeddedFont>
      <p:font typeface="Arial Narrow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 smtClean="0">
                <a:solidFill>
                  <a:srgbClr val="FF0000"/>
                </a:solidFill>
              </a:rPr>
              <a:t>Métodos</a:t>
            </a:r>
            <a:r>
              <a:rPr lang="en-US" sz="4000" dirty="0" smtClean="0">
                <a:solidFill>
                  <a:srgbClr val="FF0000"/>
                </a:solidFill>
              </a:rPr>
              <a:t> de </a:t>
            </a:r>
            <a:r>
              <a:rPr lang="en-US" sz="4000" b="1" i="1" dirty="0" smtClean="0">
                <a:solidFill>
                  <a:srgbClr val="FF0000"/>
                </a:solidFill>
              </a:rPr>
              <a:t>Machine Learning </a:t>
            </a:r>
            <a:r>
              <a:rPr lang="en-US" sz="4000" b="1" dirty="0" smtClean="0">
                <a:solidFill>
                  <a:srgbClr val="FF0000"/>
                </a:solidFill>
              </a:rPr>
              <a:t>Bioinspirados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 smtClean="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          </a:t>
            </a:r>
            <a:endParaRPr lang="pt-BR" sz="2800" dirty="0" smtClean="0"/>
          </a:p>
          <a:p>
            <a:r>
              <a:rPr lang="pt-BR" sz="2200" dirty="0" smtClean="0"/>
              <a:t>Qual o valor?                               O mais bonito?</a:t>
            </a:r>
            <a:endParaRPr lang="pt-BR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          </a:t>
            </a:r>
            <a:endParaRPr lang="pt-BR" sz="2800" dirty="0" smtClean="0"/>
          </a:p>
          <a:p>
            <a:endParaRPr lang="pt-BR" sz="2200" dirty="0" smtClean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          </a:t>
            </a:r>
            <a:endParaRPr lang="pt-BR" sz="2800" dirty="0" smtClean="0"/>
          </a:p>
          <a:p>
            <a:endParaRPr lang="pt-BR" sz="2200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 smtClean="0"/>
              <a:t>Destino</a:t>
            </a:r>
            <a:endParaRPr lang="pt-BR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 </a:t>
            </a:r>
            <a:r>
              <a:rPr lang="pt-BR" sz="3600" b="1" dirty="0" smtClean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 smtClean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 smtClean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 smtClean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lang="pt-BR" sz="3600" b="1" dirty="0" smtClean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  <a:endParaRPr lang="pt-BR" sz="3600" b="1" dirty="0" smtClean="0">
              <a:solidFill>
                <a:schemeClr val="tx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PresentationFormat>Apresentação na tela (16:9)</PresentationFormat>
  <Paragraphs>128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Arial Narrow</vt:lpstr>
      <vt:lpstr>Simple Light</vt:lpstr>
      <vt:lpstr>Slide 1</vt:lpstr>
      <vt:lpstr>Slide 2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Slide 12</vt:lpstr>
      <vt:lpstr> </vt:lpstr>
      <vt:lpstr> </vt:lpstr>
      <vt:lpstr> </vt:lpstr>
      <vt:lpstr>Slide 16</vt:lpstr>
      <vt:lpstr> </vt:lpstr>
      <vt:lpstr>Slide 18</vt:lpstr>
      <vt:lpstr> </vt:lpstr>
      <vt:lpstr> 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31</cp:revision>
  <dcterms:modified xsi:type="dcterms:W3CDTF">2022-03-18T13:56:25Z</dcterms:modified>
</cp:coreProperties>
</file>